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99" r:id="rId7"/>
    <p:sldId id="298" r:id="rId8"/>
    <p:sldId id="263" r:id="rId9"/>
    <p:sldId id="264" r:id="rId10"/>
    <p:sldId id="267" r:id="rId11"/>
    <p:sldId id="269" r:id="rId12"/>
    <p:sldId id="268" r:id="rId13"/>
    <p:sldId id="290" r:id="rId14"/>
    <p:sldId id="270" r:id="rId15"/>
    <p:sldId id="271" r:id="rId16"/>
    <p:sldId id="272" r:id="rId17"/>
    <p:sldId id="273" r:id="rId18"/>
    <p:sldId id="274" r:id="rId19"/>
    <p:sldId id="275" r:id="rId20"/>
    <p:sldId id="284" r:id="rId21"/>
    <p:sldId id="279" r:id="rId22"/>
    <p:sldId id="296" r:id="rId23"/>
    <p:sldId id="280" r:id="rId24"/>
    <p:sldId id="282" r:id="rId25"/>
    <p:sldId id="281" r:id="rId26"/>
    <p:sldId id="285" r:id="rId27"/>
    <p:sldId id="286" r:id="rId28"/>
    <p:sldId id="287" r:id="rId29"/>
    <p:sldId id="288" r:id="rId30"/>
    <p:sldId id="291" r:id="rId31"/>
    <p:sldId id="292" r:id="rId32"/>
    <p:sldId id="293" r:id="rId33"/>
    <p:sldId id="294" r:id="rId34"/>
    <p:sldId id="29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6400" autoAdjust="0"/>
  </p:normalViewPr>
  <p:slideViewPr>
    <p:cSldViewPr>
      <p:cViewPr varScale="1">
        <p:scale>
          <a:sx n="101" d="100"/>
          <a:sy n="101" d="100"/>
        </p:scale>
        <p:origin x="-19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1043608" y="1166843"/>
            <a:ext cx="58143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Министерство образования Республики Мордовия </a:t>
            </a:r>
          </a:p>
          <a:p>
            <a:endParaRPr lang="ru-RU" dirty="0"/>
          </a:p>
          <a:p>
            <a:r>
              <a:rPr lang="ru-RU" dirty="0"/>
              <a:t>Государственное казённое учреждение социального обслуживания Республики Мордовия</a:t>
            </a:r>
            <a:br>
              <a:rPr lang="ru-RU" dirty="0"/>
            </a:br>
            <a:r>
              <a:rPr lang="ru-RU" dirty="0"/>
              <a:t>«Республиканский социальный приют для детей и подростков «Надежда»</a:t>
            </a:r>
          </a:p>
          <a:p>
            <a:endParaRPr lang="ru-RU" dirty="0"/>
          </a:p>
          <a:p>
            <a:r>
              <a:rPr lang="ru-RU" dirty="0"/>
              <a:t>                  ПОРТФОЛИО </a:t>
            </a:r>
          </a:p>
          <a:p>
            <a:r>
              <a:rPr lang="ru-RU" dirty="0"/>
              <a:t>       на первую квалификационную </a:t>
            </a:r>
          </a:p>
          <a:p>
            <a:r>
              <a:rPr lang="ru-RU" dirty="0"/>
              <a:t>                             категорию</a:t>
            </a:r>
          </a:p>
          <a:p>
            <a:endParaRPr lang="ru-RU" dirty="0"/>
          </a:p>
          <a:p>
            <a:r>
              <a:rPr lang="ru-RU" dirty="0"/>
              <a:t>                        воспитателя</a:t>
            </a:r>
          </a:p>
          <a:p>
            <a:r>
              <a:rPr lang="ru-RU" dirty="0"/>
              <a:t>                  </a:t>
            </a:r>
            <a:r>
              <a:rPr lang="ru-RU" dirty="0" smtClean="0"/>
              <a:t>Нагаева Наталия Владимировна</a:t>
            </a:r>
            <a:endParaRPr lang="ru-RU" dirty="0"/>
          </a:p>
          <a:p>
            <a:r>
              <a:rPr lang="ru-RU" dirty="0"/>
              <a:t>        </a:t>
            </a:r>
          </a:p>
        </p:txBody>
      </p:sp>
      <p:pic>
        <p:nvPicPr>
          <p:cNvPr id="1026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30" y="0"/>
            <a:ext cx="9209929" cy="6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980728"/>
            <a:ext cx="82809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Министерство образования Республики Мордовия </a:t>
            </a:r>
          </a:p>
          <a:p>
            <a:pPr algn="ctr"/>
            <a:endParaRPr lang="ru-RU" dirty="0">
              <a:solidFill>
                <a:schemeClr val="tx2"/>
              </a:solidFill>
            </a:endParaRPr>
          </a:p>
          <a:p>
            <a:pPr algn="ctr"/>
            <a:r>
              <a:rPr lang="ru-RU" dirty="0">
                <a:solidFill>
                  <a:schemeClr val="tx2"/>
                </a:solidFill>
              </a:rPr>
              <a:t>Государственное казённое учреждение социального обслуживания Республики Мордовия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«Республиканский социальный приют для детей и подростков «Надежда»</a:t>
            </a:r>
          </a:p>
          <a:p>
            <a:pPr algn="ctr"/>
            <a:endParaRPr lang="ru-RU" sz="4000" dirty="0" smtClean="0">
              <a:solidFill>
                <a:schemeClr val="tx2"/>
              </a:solidFill>
            </a:endParaRPr>
          </a:p>
          <a:p>
            <a:pPr algn="ctr"/>
            <a:r>
              <a:rPr lang="ru-RU" sz="5400" b="1" dirty="0" smtClean="0">
                <a:solidFill>
                  <a:schemeClr val="tx2"/>
                </a:solidFill>
              </a:rPr>
              <a:t>ПОРТФОЛИО</a:t>
            </a:r>
          </a:p>
          <a:p>
            <a:r>
              <a:rPr lang="ru-RU" sz="2400" dirty="0" smtClean="0">
                <a:solidFill>
                  <a:schemeClr val="tx2"/>
                </a:solidFill>
              </a:rPr>
              <a:t>              </a:t>
            </a:r>
            <a:r>
              <a:rPr lang="ru-RU" sz="2400" dirty="0">
                <a:solidFill>
                  <a:schemeClr val="tx2"/>
                </a:solidFill>
              </a:rPr>
              <a:t>на первую квалификационную </a:t>
            </a:r>
          </a:p>
          <a:p>
            <a:r>
              <a:rPr lang="ru-RU" sz="2400" dirty="0">
                <a:solidFill>
                  <a:schemeClr val="tx2"/>
                </a:solidFill>
              </a:rPr>
              <a:t>   </a:t>
            </a:r>
            <a:r>
              <a:rPr lang="ru-RU" sz="2400" dirty="0" smtClean="0">
                <a:solidFill>
                  <a:schemeClr val="tx2"/>
                </a:solidFill>
              </a:rPr>
              <a:t>                             </a:t>
            </a:r>
            <a:r>
              <a:rPr lang="ru-RU" sz="2400" dirty="0">
                <a:solidFill>
                  <a:schemeClr val="tx2"/>
                </a:solidFill>
              </a:rPr>
              <a:t>категорию</a:t>
            </a:r>
          </a:p>
          <a:p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     </a:t>
            </a:r>
            <a:r>
              <a:rPr lang="ru-RU" sz="2400" dirty="0" smtClean="0">
                <a:solidFill>
                  <a:schemeClr val="tx2"/>
                </a:solidFill>
              </a:rPr>
              <a:t>                           </a:t>
            </a:r>
            <a:r>
              <a:rPr lang="ru-RU" sz="2400" dirty="0">
                <a:solidFill>
                  <a:schemeClr val="tx2"/>
                </a:solidFill>
              </a:rPr>
              <a:t>воспитателя</a:t>
            </a:r>
          </a:p>
          <a:p>
            <a:r>
              <a:rPr lang="ru-RU" sz="4400" dirty="0">
                <a:solidFill>
                  <a:schemeClr val="tx2"/>
                </a:solidFill>
              </a:rPr>
              <a:t>    </a:t>
            </a:r>
            <a:r>
              <a:rPr lang="ru-RU" sz="4400" dirty="0" smtClean="0">
                <a:solidFill>
                  <a:schemeClr val="tx2"/>
                </a:solidFill>
              </a:rPr>
              <a:t>             </a:t>
            </a:r>
            <a:r>
              <a:rPr lang="ru-RU" sz="3600" b="1" dirty="0" smtClean="0">
                <a:solidFill>
                  <a:schemeClr val="tx2"/>
                </a:solidFill>
              </a:rPr>
              <a:t>Нагаевой</a:t>
            </a:r>
          </a:p>
          <a:p>
            <a:r>
              <a:rPr lang="ru-RU" sz="3600" b="1" dirty="0" smtClean="0">
                <a:solidFill>
                  <a:schemeClr val="tx2"/>
                </a:solidFill>
              </a:rPr>
              <a:t>     Наталии Владимировны</a:t>
            </a:r>
            <a:endParaRPr lang="ru-RU" sz="3600" b="1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admin\Desktop\Нагаева\Доп\Аттестация Нагаева\Новая папка\IMG_20230206_103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81" y="3853979"/>
            <a:ext cx="1850606" cy="27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192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9317"/>
            <a:ext cx="4536504" cy="553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Нагаева\Доп\Аттестация Нагаева\Дипломы\IMG_20221201_202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73637"/>
            <a:ext cx="417646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dmin\Desktop\Нагаева\Доп\Нагаева Ат\Новая папка\Дипломы\аттестация\кризисное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3637"/>
            <a:ext cx="424847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0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6. Участие детей в открытых конкурсах, выставках, турнирах, соревнованиях</a:t>
            </a:r>
            <a:endParaRPr lang="ru-RU" sz="3600" b="1" dirty="0"/>
          </a:p>
        </p:txBody>
      </p:sp>
      <p:pic>
        <p:nvPicPr>
          <p:cNvPr id="7170" name="Picture 2" descr="C:\Users\admin\Desktop\Нагаева\Доп\Аттестация Нагаева\Дипломы\6ee7fa55b6f90c522ec3a0face6b197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82374"/>
            <a:ext cx="3937989" cy="528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09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410445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0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Нагаева\Доп\Нагаева Ат\Новая папка\Дипломы\аттестация\диплом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450933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9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424847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86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7. Наличие публикаций</a:t>
            </a:r>
            <a:endParaRPr lang="ru-RU" sz="3600" b="1" dirty="0"/>
          </a:p>
        </p:txBody>
      </p:sp>
      <p:pic>
        <p:nvPicPr>
          <p:cNvPr id="10242" name="Picture 2" descr="C:\Users\admin\Desktop\Нагаева\Доп\Аттестация Нагаева\Дипломы\2023-02-07_08-19-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3"/>
            <a:ext cx="892899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9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admin\Desktop\Нагаева\Доп\Аттестация Нагаева\Дипломы\2023-02-07_08-20-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8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admin\Desktop\Нагаева\Доп\Аттестация Нагаева\Дипломы\2023-02-07_08-23-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9510"/>
            <a:ext cx="8568952" cy="56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8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dmin\Desktop\Нагаева\Доп\Аттестация Нагаева\Дипломы\2023-02-07_08-25-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45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8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" y="-256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885664"/>
            <a:ext cx="813690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14.06.1987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b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высшее,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 ВСА 0942458 с отличием, 30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июня 2009 г, Государственное образовательное учреждение высшего профессионального образования «Мордовский государственный педагогический институт имени М.Е.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», квалификация «Организатор-методист дошкольного образования и педагог-психолог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», дата выдачи 30 июня 2009 года.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9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b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в данном учреждении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4 года</a:t>
            </a:r>
            <a:b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): 4 года</a:t>
            </a:r>
            <a:b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Сайт учреждения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http://rsp_nadezhda.soc13.ru</a:t>
            </a: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56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692696"/>
            <a:ext cx="4852987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3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9</a:t>
            </a:r>
            <a:r>
              <a:rPr lang="ru-RU" sz="2400" b="1" dirty="0" smtClean="0"/>
              <a:t>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104456" cy="514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admin\Desktop\Нагаева\Доп\Нагаева Ат\Новая папка\Дипломы\аттестация\выступление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911934" cy="51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47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\Desktop\Нагаева\Доп\Нагаева Ат\Новая папка\сканирование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92129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67030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65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10. Проведение открытых занятий, мастер-классов, мероприятий (очно)</a:t>
            </a:r>
            <a:endParaRPr lang="ru-RU" sz="3600" b="1" dirty="0"/>
          </a:p>
        </p:txBody>
      </p:sp>
      <p:pic>
        <p:nvPicPr>
          <p:cNvPr id="10242" name="Picture 2" descr="C:\Users\admin\Desktop\Нагаева\Доп\Нагаева Ат\Новая папка\Дипломы\аттестация\празд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12776"/>
            <a:ext cx="417646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6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>12. Общественно-педагогическая активность педагога: участие в работе педагогических сообществ, экспертных комиссиях, в жюри конкурсов</a:t>
            </a:r>
            <a:endParaRPr lang="ru-RU" sz="2800" b="1" dirty="0"/>
          </a:p>
        </p:txBody>
      </p:sp>
      <p:pic>
        <p:nvPicPr>
          <p:cNvPr id="5122" name="Picture 2" descr="C:\Users\admin\Desktop\Нагаева\Доп\Аттестация Нагаева\Дипломы\a89cc4797eff2668b5696928054737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1484784"/>
            <a:ext cx="446449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75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13. Участие педагога в профессиональных конкурсах</a:t>
            </a:r>
            <a:endParaRPr lang="ru-RU" sz="3600" b="1" dirty="0"/>
          </a:p>
        </p:txBody>
      </p:sp>
      <p:pic>
        <p:nvPicPr>
          <p:cNvPr id="4098" name="Picture 2" descr="C:\Users\admin\Desktop\Нагаева\Доп\Аттестация Нагаева\Дипломы\IMG_20221123_0919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84784"/>
            <a:ext cx="439248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6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15. Награды и поощрения</a:t>
            </a:r>
            <a:endParaRPr lang="ru-RU" sz="3600" b="1" dirty="0"/>
          </a:p>
        </p:txBody>
      </p:sp>
      <p:pic>
        <p:nvPicPr>
          <p:cNvPr id="8195" name="Picture 3" descr="C:\Users\admin\Desktop\Нагаева\Доп\Аттестация Нагаева\Дипломы\IMG_20221221_105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05881"/>
            <a:ext cx="417646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esktop\Справки Нагаева\Нагаева благодарнос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5879"/>
            <a:ext cx="4104456" cy="55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2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dmin\Desktop\Нагаева\Доп\Аттестация Нагаева\Дипломы\IMG_20230209_143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8442"/>
            <a:ext cx="410445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Нагаева\Доп\Аттестация Нагаева\Дипломы\IMG-82f8ecbb6868ca503fc40a170081378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38442"/>
            <a:ext cx="410445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Нагаева\Доп\Аттестация Нагаева\Дипломы\IMG_20230204_112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96044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Нагаева\Доп\Аттестация Нагаева\Дипломы\IMG_20230204_112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404029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admin\Desktop\Нагаева\Доп\Аттестация Нагаева\Дипломы\3c9e514ba0abdc98a5477f104463dd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410445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0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1.Создание комфортного психологического климата в группах</a:t>
            </a:r>
            <a:endParaRPr lang="ru-RU" sz="3600" b="1" dirty="0"/>
          </a:p>
        </p:txBody>
      </p:sp>
      <p:pic>
        <p:nvPicPr>
          <p:cNvPr id="3" name="Picture 2" descr="C:\Users\admin\Desktop\Нагаева\Доп\Нагаева Ат\Новая папка\Дипломы\аттестация\климат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2" y="1556792"/>
            <a:ext cx="431097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Desktop\Нагаева\Доп\Нагаева Ат\Новая папка\Дипломы\аттестация\психклим1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171709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198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16. Дополнительная информация</a:t>
            </a:r>
            <a:endParaRPr lang="ru-RU" sz="3600" b="1" dirty="0"/>
          </a:p>
        </p:txBody>
      </p:sp>
      <p:pic>
        <p:nvPicPr>
          <p:cNvPr id="8194" name="Picture 2" descr="C:\Users\admin\Desktop\Справки Нагаева\Нагаева Н.В. тит программ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123" y="1131814"/>
            <a:ext cx="3096345" cy="512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admin\Desktop\Нагаева\Доп\Нагаева Ат\Новая папка\Дипломы\аттестация\программа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" y="1124744"/>
            <a:ext cx="313184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Нагаева\Нагаева аттестация - копия\РЕЦЕНЗ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1484784"/>
            <a:ext cx="334786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35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агаева\Доп\Нагаева Ат\Новая папка\Дипломы\IMG_20230211_150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6895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6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Нагаева\Доп\Нагаева Ат\Новая папка\Дипломы\IMG_20230211_1504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57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3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Нагаева\Доп\Нагаева Ат\Новая папка\Дипломы\IMG_20230211_150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7"/>
            <a:ext cx="8568952" cy="567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3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admin\Desktop\Нагаева\Доп\Нагаева Ат\Новая папка\Дипломы\аттестация\повышквалиф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313"/>
            <a:ext cx="3456384" cy="49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7313"/>
            <a:ext cx="3752031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2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2. Взаимодействие с родителями</a:t>
            </a:r>
            <a:endParaRPr lang="ru-RU" sz="3600" b="1" dirty="0"/>
          </a:p>
        </p:txBody>
      </p:sp>
      <p:pic>
        <p:nvPicPr>
          <p:cNvPr id="4" name="Picture 2" descr="C:\Users\admin\Desktop\Нагаева\Доп\Нагаева Ат\Новая папка\Дипломы\аттестация\взаимодействие с род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07728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Нагаева\Доп\Нагаева Ат\Новая папка\Дипломы\аттестация\детскород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96044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2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3. Взаимодействие с педагогами</a:t>
            </a:r>
            <a:endParaRPr lang="ru-RU" sz="3600" b="1" dirty="0"/>
          </a:p>
        </p:txBody>
      </p:sp>
      <p:pic>
        <p:nvPicPr>
          <p:cNvPr id="3074" name="Picture 2" descr="C:\Users\admin\Desktop\Нагаева\Доп\Нагаева Ат\Новая папка\Дипломы\аттестация\с педагогами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41044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5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Нагаева\Доп\Нагаева Ат\Новая папка\Дипломы\аттестация\взаимд с пед 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24847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агаева\Доп\Нагаева Ат\Новая папка\Дипломы\аттестация\взаимод с пед 2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3598"/>
            <a:ext cx="3960440" cy="554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8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Нагаева\Доп\Аттестация Нагаева\Новая папка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Нагаева\Доп\Нагаева Ат\Новая папка\Дипломы\аттестация\школа30 радаев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477603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7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4. Активное применение </a:t>
            </a:r>
            <a:r>
              <a:rPr lang="ru-RU" sz="3600" b="1" dirty="0" err="1" smtClean="0"/>
              <a:t>здоровьесберегающих</a:t>
            </a:r>
            <a:r>
              <a:rPr lang="ru-RU" sz="3600" b="1" dirty="0" smtClean="0"/>
              <a:t> технологий</a:t>
            </a:r>
            <a:endParaRPr lang="ru-RU" sz="3600" b="1" dirty="0"/>
          </a:p>
        </p:txBody>
      </p:sp>
      <p:pic>
        <p:nvPicPr>
          <p:cNvPr id="6146" name="Picture 2" descr="C:\Users\admin\Desktop\Нагаева\Доп\Нагаева Ат\Новая папка\Дипломы\аттестация\сдоровсбер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9408"/>
            <a:ext cx="4032448" cy="52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Нагаева\Доп\Нагаева Ат\Новая папка\Дипломы\аттестация\сдорбер 2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37507"/>
            <a:ext cx="4343982" cy="52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2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2749810_199-p-fon-dlya-prezentatsii-goluboi-s-ramkoi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5. Результаты участия в инновационной (экспериментальной) деятельности</a:t>
            </a:r>
            <a:endParaRPr lang="ru-RU" sz="3600" b="1" dirty="0"/>
          </a:p>
        </p:txBody>
      </p:sp>
      <p:pic>
        <p:nvPicPr>
          <p:cNvPr id="4098" name="Picture 2" descr="C:\Users\admin\Desktop\Аттестация Нагаева Радаева\справка кризисное об открыт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03244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Аттестация Нагаева Радаева\справка кризисное прика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08244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67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147</Words>
  <Application>Microsoft Office PowerPoint</Application>
  <PresentationFormat>Экран (4:3)</PresentationFormat>
  <Paragraphs>36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1.Создание комфортного психологического климата в группах</vt:lpstr>
      <vt:lpstr>2. Взаимодействие с родителями</vt:lpstr>
      <vt:lpstr>3. Взаимодействие с педагогами</vt:lpstr>
      <vt:lpstr>Презентация PowerPoint</vt:lpstr>
      <vt:lpstr>Презентация PowerPoint</vt:lpstr>
      <vt:lpstr>4. Активное применение здоровьесберегающих технологий</vt:lpstr>
      <vt:lpstr>5. Результаты участия в инновационной (экспериментальной) деятельности</vt:lpstr>
      <vt:lpstr>Презентация PowerPoint</vt:lpstr>
      <vt:lpstr>Презентация PowerPoint</vt:lpstr>
      <vt:lpstr>6. Участие детей в открытых конкурсах, выставках, турнирах, соревнованиях</vt:lpstr>
      <vt:lpstr>Презентация PowerPoint</vt:lpstr>
      <vt:lpstr>Презентация PowerPoint</vt:lpstr>
      <vt:lpstr>Презентация PowerPoint</vt:lpstr>
      <vt:lpstr>7.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9.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10. Проведение открытых занятий, мастер-классов, мероприятий (очно)</vt:lpstr>
      <vt:lpstr>12. Общественно-педагогическая активность педагога: участие в работе педагогических сообществ, экспертных комиссиях, в жюри конкурсов</vt:lpstr>
      <vt:lpstr>13. Участие педагога в профессиональных конкурсах</vt:lpstr>
      <vt:lpstr>15. Награды и поощрения</vt:lpstr>
      <vt:lpstr>Презентация PowerPoint</vt:lpstr>
      <vt:lpstr>Презентация PowerPoint</vt:lpstr>
      <vt:lpstr>Презентация PowerPoint</vt:lpstr>
      <vt:lpstr>16. Дополнительная информация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29</cp:revision>
  <dcterms:modified xsi:type="dcterms:W3CDTF">2023-02-17T08:05:58Z</dcterms:modified>
</cp:coreProperties>
</file>